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89" r:id="rId4"/>
    <p:sldId id="287" r:id="rId5"/>
    <p:sldId id="288" r:id="rId6"/>
    <p:sldId id="290" r:id="rId7"/>
    <p:sldId id="286" r:id="rId8"/>
    <p:sldId id="291" r:id="rId9"/>
    <p:sldId id="292" r:id="rId10"/>
    <p:sldId id="293" r:id="rId11"/>
    <p:sldId id="294" r:id="rId12"/>
    <p:sldId id="28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-Jalil Gault" initials="AG" lastIdx="17" clrIdx="0">
    <p:extLst>
      <p:ext uri="{19B8F6BF-5375-455C-9EA6-DF929625EA0E}">
        <p15:presenceInfo xmlns:p15="http://schemas.microsoft.com/office/powerpoint/2012/main" userId="8c65f59ad036e8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285"/>
    <a:srgbClr val="997300"/>
    <a:srgbClr val="31C24E"/>
    <a:srgbClr val="42C75D"/>
    <a:srgbClr val="FCBE0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F47A16-3D8E-4A33-987A-6D61DFAFDBB9}" v="29" dt="2020-12-04T02:36:56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88" autoAdjust="0"/>
    <p:restoredTop sz="78023" autoAdjust="0"/>
  </p:normalViewPr>
  <p:slideViewPr>
    <p:cSldViewPr snapToGrid="0">
      <p:cViewPr varScale="1">
        <p:scale>
          <a:sx n="90" d="100"/>
          <a:sy n="90" d="100"/>
        </p:scale>
        <p:origin x="90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-Jalil" userId="8c65f59ad036e82e" providerId="LiveId" clId="{46F47A16-3D8E-4A33-987A-6D61DFAFDBB9}"/>
    <pc:docChg chg="undo redo custSel addSld delSld modSld sldOrd">
      <pc:chgData name="Al-Jalil" userId="8c65f59ad036e82e" providerId="LiveId" clId="{46F47A16-3D8E-4A33-987A-6D61DFAFDBB9}" dt="2020-12-04T02:38:00.713" v="1963" actId="1076"/>
      <pc:docMkLst>
        <pc:docMk/>
      </pc:docMkLst>
      <pc:sldChg chg="del">
        <pc:chgData name="Al-Jalil" userId="8c65f59ad036e82e" providerId="LiveId" clId="{46F47A16-3D8E-4A33-987A-6D61DFAFDBB9}" dt="2020-12-04T02:37:44.618" v="1960" actId="47"/>
        <pc:sldMkLst>
          <pc:docMk/>
          <pc:sldMk cId="387758553" sldId="258"/>
        </pc:sldMkLst>
      </pc:sldChg>
      <pc:sldChg chg="addSp delSp modSp mod">
        <pc:chgData name="Al-Jalil" userId="8c65f59ad036e82e" providerId="LiveId" clId="{46F47A16-3D8E-4A33-987A-6D61DFAFDBB9}" dt="2020-12-04T01:33:48.712" v="790" actId="113"/>
        <pc:sldMkLst>
          <pc:docMk/>
          <pc:sldMk cId="3556934483" sldId="260"/>
        </pc:sldMkLst>
        <pc:spChg chg="mod">
          <ac:chgData name="Al-Jalil" userId="8c65f59ad036e82e" providerId="LiveId" clId="{46F47A16-3D8E-4A33-987A-6D61DFAFDBB9}" dt="2020-12-03T05:08:25.149" v="91" actId="2710"/>
          <ac:spMkLst>
            <pc:docMk/>
            <pc:sldMk cId="3556934483" sldId="260"/>
            <ac:spMk id="4" creationId="{5123CD5C-1F38-4C80-985E-56589B3D5238}"/>
          </ac:spMkLst>
        </pc:spChg>
        <pc:spChg chg="mod">
          <ac:chgData name="Al-Jalil" userId="8c65f59ad036e82e" providerId="LiveId" clId="{46F47A16-3D8E-4A33-987A-6D61DFAFDBB9}" dt="2020-12-04T01:33:48.712" v="790" actId="113"/>
          <ac:spMkLst>
            <pc:docMk/>
            <pc:sldMk cId="3556934483" sldId="260"/>
            <ac:spMk id="5" creationId="{C89FBBA1-29FC-4DD5-ADF6-86F2ACDC1919}"/>
          </ac:spMkLst>
        </pc:spChg>
        <pc:spChg chg="del">
          <ac:chgData name="Al-Jalil" userId="8c65f59ad036e82e" providerId="LiveId" clId="{46F47A16-3D8E-4A33-987A-6D61DFAFDBB9}" dt="2020-12-03T05:08:41.400" v="93" actId="478"/>
          <ac:spMkLst>
            <pc:docMk/>
            <pc:sldMk cId="3556934483" sldId="260"/>
            <ac:spMk id="18" creationId="{4BF983E2-B833-455B-875B-FF2DAD37272A}"/>
          </ac:spMkLst>
        </pc:spChg>
        <pc:picChg chg="add mod">
          <ac:chgData name="Al-Jalil" userId="8c65f59ad036e82e" providerId="LiveId" clId="{46F47A16-3D8E-4A33-987A-6D61DFAFDBB9}" dt="2020-12-03T05:40:09.974" v="498" actId="1076"/>
          <ac:picMkLst>
            <pc:docMk/>
            <pc:sldMk cId="3556934483" sldId="260"/>
            <ac:picMk id="9" creationId="{5B5D714B-69CC-4F00-B526-098EDC1CEC5B}"/>
          </ac:picMkLst>
        </pc:picChg>
        <pc:picChg chg="del">
          <ac:chgData name="Al-Jalil" userId="8c65f59ad036e82e" providerId="LiveId" clId="{46F47A16-3D8E-4A33-987A-6D61DFAFDBB9}" dt="2020-12-03T05:08:33.523" v="92" actId="478"/>
          <ac:picMkLst>
            <pc:docMk/>
            <pc:sldMk cId="3556934483" sldId="260"/>
            <ac:picMk id="2050" creationId="{6432AF58-95CB-4E44-8CC4-48AE0B14799A}"/>
          </ac:picMkLst>
        </pc:picChg>
      </pc:sldChg>
      <pc:sldChg chg="del">
        <pc:chgData name="Al-Jalil" userId="8c65f59ad036e82e" providerId="LiveId" clId="{46F47A16-3D8E-4A33-987A-6D61DFAFDBB9}" dt="2020-12-04T02:37:45.493" v="1961" actId="47"/>
        <pc:sldMkLst>
          <pc:docMk/>
          <pc:sldMk cId="1810916940" sldId="273"/>
        </pc:sldMkLst>
      </pc:sldChg>
      <pc:sldChg chg="addSp delSp modSp mod ord">
        <pc:chgData name="Al-Jalil" userId="8c65f59ad036e82e" providerId="LiveId" clId="{46F47A16-3D8E-4A33-987A-6D61DFAFDBB9}" dt="2020-12-04T01:45:24.421" v="919" actId="1035"/>
        <pc:sldMkLst>
          <pc:docMk/>
          <pc:sldMk cId="3370131045" sldId="286"/>
        </pc:sldMkLst>
        <pc:spChg chg="mod">
          <ac:chgData name="Al-Jalil" userId="8c65f59ad036e82e" providerId="LiveId" clId="{46F47A16-3D8E-4A33-987A-6D61DFAFDBB9}" dt="2020-12-04T01:45:24.421" v="919" actId="1035"/>
          <ac:spMkLst>
            <pc:docMk/>
            <pc:sldMk cId="3370131045" sldId="286"/>
            <ac:spMk id="4" creationId="{5123CD5C-1F38-4C80-985E-56589B3D5238}"/>
          </ac:spMkLst>
        </pc:spChg>
        <pc:spChg chg="add mod">
          <ac:chgData name="Al-Jalil" userId="8c65f59ad036e82e" providerId="LiveId" clId="{46F47A16-3D8E-4A33-987A-6D61DFAFDBB9}" dt="2020-12-04T01:34:35.988" v="845" actId="404"/>
          <ac:spMkLst>
            <pc:docMk/>
            <pc:sldMk cId="3370131045" sldId="286"/>
            <ac:spMk id="9" creationId="{E7C2CDCA-1734-48A0-A313-55883F4A0C54}"/>
          </ac:spMkLst>
        </pc:spChg>
        <pc:picChg chg="add del mod">
          <ac:chgData name="Al-Jalil" userId="8c65f59ad036e82e" providerId="LiveId" clId="{46F47A16-3D8E-4A33-987A-6D61DFAFDBB9}" dt="2020-12-04T01:32:26.413" v="751" actId="478"/>
          <ac:picMkLst>
            <pc:docMk/>
            <pc:sldMk cId="3370131045" sldId="286"/>
            <ac:picMk id="5" creationId="{5B9D9433-03BF-4AD2-8854-FD58D4097DA6}"/>
          </ac:picMkLst>
        </pc:picChg>
        <pc:picChg chg="add del mod">
          <ac:chgData name="Al-Jalil" userId="8c65f59ad036e82e" providerId="LiveId" clId="{46F47A16-3D8E-4A33-987A-6D61DFAFDBB9}" dt="2020-12-04T01:32:25.016" v="748" actId="478"/>
          <ac:picMkLst>
            <pc:docMk/>
            <pc:sldMk cId="3370131045" sldId="286"/>
            <ac:picMk id="7" creationId="{7F05DBA5-C98E-4A8F-BF71-9E4EA1BEA77C}"/>
          </ac:picMkLst>
        </pc:picChg>
        <pc:picChg chg="add del mod">
          <ac:chgData name="Al-Jalil" userId="8c65f59ad036e82e" providerId="LiveId" clId="{46F47A16-3D8E-4A33-987A-6D61DFAFDBB9}" dt="2020-12-03T05:34:13.448" v="477" actId="478"/>
          <ac:picMkLst>
            <pc:docMk/>
            <pc:sldMk cId="3370131045" sldId="286"/>
            <ac:picMk id="9" creationId="{E95DE9ED-F412-4D63-8A62-0C614123395D}"/>
          </ac:picMkLst>
        </pc:picChg>
        <pc:picChg chg="add del mod">
          <ac:chgData name="Al-Jalil" userId="8c65f59ad036e82e" providerId="LiveId" clId="{46F47A16-3D8E-4A33-987A-6D61DFAFDBB9}" dt="2020-12-03T05:32:54.469" v="469" actId="478"/>
          <ac:picMkLst>
            <pc:docMk/>
            <pc:sldMk cId="3370131045" sldId="286"/>
            <ac:picMk id="12" creationId="{36E1F356-9136-473C-B7EB-F3584E1AECFF}"/>
          </ac:picMkLst>
        </pc:picChg>
        <pc:picChg chg="add del mod">
          <ac:chgData name="Al-Jalil" userId="8c65f59ad036e82e" providerId="LiveId" clId="{46F47A16-3D8E-4A33-987A-6D61DFAFDBB9}" dt="2020-12-04T01:32:25.772" v="750" actId="478"/>
          <ac:picMkLst>
            <pc:docMk/>
            <pc:sldMk cId="3370131045" sldId="286"/>
            <ac:picMk id="14" creationId="{93C0936B-B063-404F-ABC5-A5EC4CA3D7A5}"/>
          </ac:picMkLst>
        </pc:picChg>
        <pc:picChg chg="add del mod">
          <ac:chgData name="Al-Jalil" userId="8c65f59ad036e82e" providerId="LiveId" clId="{46F47A16-3D8E-4A33-987A-6D61DFAFDBB9}" dt="2020-12-03T05:39:57.175" v="496" actId="21"/>
          <ac:picMkLst>
            <pc:docMk/>
            <pc:sldMk cId="3370131045" sldId="286"/>
            <ac:picMk id="16" creationId="{460EC77D-68CB-4520-AF70-47683FA43752}"/>
          </ac:picMkLst>
        </pc:picChg>
        <pc:picChg chg="add del mod">
          <ac:chgData name="Al-Jalil" userId="8c65f59ad036e82e" providerId="LiveId" clId="{46F47A16-3D8E-4A33-987A-6D61DFAFDBB9}" dt="2020-12-04T01:32:25.409" v="749" actId="478"/>
          <ac:picMkLst>
            <pc:docMk/>
            <pc:sldMk cId="3370131045" sldId="286"/>
            <ac:picMk id="18" creationId="{E0EFA336-ADA1-4D74-964E-3E6994F0D595}"/>
          </ac:picMkLst>
        </pc:picChg>
        <pc:picChg chg="del">
          <ac:chgData name="Al-Jalil" userId="8c65f59ad036e82e" providerId="LiveId" clId="{46F47A16-3D8E-4A33-987A-6D61DFAFDBB9}" dt="2020-12-03T05:19:08.587" v="442" actId="478"/>
          <ac:picMkLst>
            <pc:docMk/>
            <pc:sldMk cId="3370131045" sldId="286"/>
            <ac:picMk id="3074" creationId="{4F3F558E-F757-4BE5-8885-D6B4BA8564A2}"/>
          </ac:picMkLst>
        </pc:picChg>
      </pc:sldChg>
      <pc:sldChg chg="addSp delSp modSp mod">
        <pc:chgData name="Al-Jalil" userId="8c65f59ad036e82e" providerId="LiveId" clId="{46F47A16-3D8E-4A33-987A-6D61DFAFDBB9}" dt="2020-12-04T02:18:21.948" v="1341" actId="404"/>
        <pc:sldMkLst>
          <pc:docMk/>
          <pc:sldMk cId="4103562706" sldId="287"/>
        </pc:sldMkLst>
        <pc:spChg chg="mod">
          <ac:chgData name="Al-Jalil" userId="8c65f59ad036e82e" providerId="LiveId" clId="{46F47A16-3D8E-4A33-987A-6D61DFAFDBB9}" dt="2020-12-04T02:17:34.074" v="1245" actId="1076"/>
          <ac:spMkLst>
            <pc:docMk/>
            <pc:sldMk cId="4103562706" sldId="287"/>
            <ac:spMk id="4" creationId="{5123CD5C-1F38-4C80-985E-56589B3D5238}"/>
          </ac:spMkLst>
        </pc:spChg>
        <pc:spChg chg="del">
          <ac:chgData name="Al-Jalil" userId="8c65f59ad036e82e" providerId="LiveId" clId="{46F47A16-3D8E-4A33-987A-6D61DFAFDBB9}" dt="2020-12-03T05:52:52.101" v="614" actId="478"/>
          <ac:spMkLst>
            <pc:docMk/>
            <pc:sldMk cId="4103562706" sldId="287"/>
            <ac:spMk id="5" creationId="{C89FBBA1-29FC-4DD5-ADF6-86F2ACDC1919}"/>
          </ac:spMkLst>
        </pc:spChg>
        <pc:spChg chg="add del">
          <ac:chgData name="Al-Jalil" userId="8c65f59ad036e82e" providerId="LiveId" clId="{46F47A16-3D8E-4A33-987A-6D61DFAFDBB9}" dt="2020-12-04T01:21:39.418" v="653" actId="478"/>
          <ac:spMkLst>
            <pc:docMk/>
            <pc:sldMk cId="4103562706" sldId="287"/>
            <ac:spMk id="7" creationId="{A2B36FC5-5BCE-4DF5-98A8-7D45BD9DA85C}"/>
          </ac:spMkLst>
        </pc:spChg>
        <pc:spChg chg="add mod">
          <ac:chgData name="Al-Jalil" userId="8c65f59ad036e82e" providerId="LiveId" clId="{46F47A16-3D8E-4A33-987A-6D61DFAFDBB9}" dt="2020-12-04T02:18:21.948" v="1341" actId="404"/>
          <ac:spMkLst>
            <pc:docMk/>
            <pc:sldMk cId="4103562706" sldId="287"/>
            <ac:spMk id="12" creationId="{3400CF9C-849D-45C7-BC6C-3A7C98FCF4B6}"/>
          </ac:spMkLst>
        </pc:spChg>
        <pc:picChg chg="add del mod ord">
          <ac:chgData name="Al-Jalil" userId="8c65f59ad036e82e" providerId="LiveId" clId="{46F47A16-3D8E-4A33-987A-6D61DFAFDBB9}" dt="2020-12-04T01:21:36.267" v="651" actId="478"/>
          <ac:picMkLst>
            <pc:docMk/>
            <pc:sldMk cId="4103562706" sldId="287"/>
            <ac:picMk id="6" creationId="{917A913C-7012-4B62-916D-65B320FD8E57}"/>
          </ac:picMkLst>
        </pc:picChg>
        <pc:picChg chg="add mod">
          <ac:chgData name="Al-Jalil" userId="8c65f59ad036e82e" providerId="LiveId" clId="{46F47A16-3D8E-4A33-987A-6D61DFAFDBB9}" dt="2020-12-04T02:17:30.802" v="1243" actId="1076"/>
          <ac:picMkLst>
            <pc:docMk/>
            <pc:sldMk cId="4103562706" sldId="287"/>
            <ac:picMk id="8" creationId="{F700FB03-F2CC-4B23-8796-A9C5117A5A99}"/>
          </ac:picMkLst>
        </pc:picChg>
        <pc:picChg chg="add mod">
          <ac:chgData name="Al-Jalil" userId="8c65f59ad036e82e" providerId="LiveId" clId="{46F47A16-3D8E-4A33-987A-6D61DFAFDBB9}" dt="2020-12-04T02:13:40.813" v="1206" actId="1076"/>
          <ac:picMkLst>
            <pc:docMk/>
            <pc:sldMk cId="4103562706" sldId="287"/>
            <ac:picMk id="11" creationId="{E4AA9253-0D02-4146-A436-A843C2376C93}"/>
          </ac:picMkLst>
        </pc:picChg>
      </pc:sldChg>
      <pc:sldChg chg="modSp add del mod">
        <pc:chgData name="Al-Jalil" userId="8c65f59ad036e82e" providerId="LiveId" clId="{46F47A16-3D8E-4A33-987A-6D61DFAFDBB9}" dt="2020-12-03T05:47:57.454" v="546" actId="2696"/>
        <pc:sldMkLst>
          <pc:docMk/>
          <pc:sldMk cId="2666538764" sldId="288"/>
        </pc:sldMkLst>
        <pc:spChg chg="mod">
          <ac:chgData name="Al-Jalil" userId="8c65f59ad036e82e" providerId="LiveId" clId="{46F47A16-3D8E-4A33-987A-6D61DFAFDBB9}" dt="2020-12-03T05:44:37.511" v="545" actId="14100"/>
          <ac:spMkLst>
            <pc:docMk/>
            <pc:sldMk cId="2666538764" sldId="288"/>
            <ac:spMk id="4" creationId="{5123CD5C-1F38-4C80-985E-56589B3D5238}"/>
          </ac:spMkLst>
        </pc:spChg>
      </pc:sldChg>
      <pc:sldChg chg="addSp delSp modSp add mod">
        <pc:chgData name="Al-Jalil" userId="8c65f59ad036e82e" providerId="LiveId" clId="{46F47A16-3D8E-4A33-987A-6D61DFAFDBB9}" dt="2020-12-04T02:07:56.121" v="1096" actId="14100"/>
        <pc:sldMkLst>
          <pc:docMk/>
          <pc:sldMk cId="3886794796" sldId="288"/>
        </pc:sldMkLst>
        <pc:spChg chg="mod">
          <ac:chgData name="Al-Jalil" userId="8c65f59ad036e82e" providerId="LiveId" clId="{46F47A16-3D8E-4A33-987A-6D61DFAFDBB9}" dt="2020-12-04T01:53:17.724" v="1055" actId="1035"/>
          <ac:spMkLst>
            <pc:docMk/>
            <pc:sldMk cId="3886794796" sldId="288"/>
            <ac:spMk id="4" creationId="{5123CD5C-1F38-4C80-985E-56589B3D5238}"/>
          </ac:spMkLst>
        </pc:spChg>
        <pc:picChg chg="add mod">
          <ac:chgData name="Al-Jalil" userId="8c65f59ad036e82e" providerId="LiveId" clId="{46F47A16-3D8E-4A33-987A-6D61DFAFDBB9}" dt="2020-12-04T02:07:56.121" v="1096" actId="14100"/>
          <ac:picMkLst>
            <pc:docMk/>
            <pc:sldMk cId="3886794796" sldId="288"/>
            <ac:picMk id="5" creationId="{BAC25EA8-7778-4898-8B6B-3335DD758194}"/>
          </ac:picMkLst>
        </pc:picChg>
        <pc:picChg chg="add mod">
          <ac:chgData name="Al-Jalil" userId="8c65f59ad036e82e" providerId="LiveId" clId="{46F47A16-3D8E-4A33-987A-6D61DFAFDBB9}" dt="2020-12-04T01:29:12.133" v="743" actId="1076"/>
          <ac:picMkLst>
            <pc:docMk/>
            <pc:sldMk cId="3886794796" sldId="288"/>
            <ac:picMk id="7" creationId="{384E06B8-5DAE-4632-A230-4B3E399283F9}"/>
          </ac:picMkLst>
        </pc:picChg>
        <pc:picChg chg="del">
          <ac:chgData name="Al-Jalil" userId="8c65f59ad036e82e" providerId="LiveId" clId="{46F47A16-3D8E-4A33-987A-6D61DFAFDBB9}" dt="2020-12-04T01:24:09.723" v="659" actId="478"/>
          <ac:picMkLst>
            <pc:docMk/>
            <pc:sldMk cId="3886794796" sldId="288"/>
            <ac:picMk id="8" creationId="{F700FB03-F2CC-4B23-8796-A9C5117A5A99}"/>
          </ac:picMkLst>
        </pc:picChg>
      </pc:sldChg>
      <pc:sldChg chg="add">
        <pc:chgData name="Al-Jalil" userId="8c65f59ad036e82e" providerId="LiveId" clId="{46F47A16-3D8E-4A33-987A-6D61DFAFDBB9}" dt="2020-12-04T01:32:20.579" v="745"/>
        <pc:sldMkLst>
          <pc:docMk/>
          <pc:sldMk cId="550646697" sldId="289"/>
        </pc:sldMkLst>
      </pc:sldChg>
      <pc:sldChg chg="addSp modSp add mod ord">
        <pc:chgData name="Al-Jalil" userId="8c65f59ad036e82e" providerId="LiveId" clId="{46F47A16-3D8E-4A33-987A-6D61DFAFDBB9}" dt="2020-12-04T02:38:00.713" v="1963" actId="1076"/>
        <pc:sldMkLst>
          <pc:docMk/>
          <pc:sldMk cId="3761952044" sldId="290"/>
        </pc:sldMkLst>
        <pc:spChg chg="mod">
          <ac:chgData name="Al-Jalil" userId="8c65f59ad036e82e" providerId="LiveId" clId="{46F47A16-3D8E-4A33-987A-6D61DFAFDBB9}" dt="2020-12-04T01:45:15.687" v="906" actId="1035"/>
          <ac:spMkLst>
            <pc:docMk/>
            <pc:sldMk cId="3761952044" sldId="290"/>
            <ac:spMk id="4" creationId="{5123CD5C-1F38-4C80-985E-56589B3D5238}"/>
          </ac:spMkLst>
        </pc:spChg>
        <pc:spChg chg="add mod">
          <ac:chgData name="Al-Jalil" userId="8c65f59ad036e82e" providerId="LiveId" clId="{46F47A16-3D8E-4A33-987A-6D61DFAFDBB9}" dt="2020-12-04T02:35:54.360" v="1894" actId="20577"/>
          <ac:spMkLst>
            <pc:docMk/>
            <pc:sldMk cId="3761952044" sldId="290"/>
            <ac:spMk id="8" creationId="{640FA572-FC3F-4796-A94D-78DD1F6446E9}"/>
          </ac:spMkLst>
        </pc:spChg>
        <pc:spChg chg="mod">
          <ac:chgData name="Al-Jalil" userId="8c65f59ad036e82e" providerId="LiveId" clId="{46F47A16-3D8E-4A33-987A-6D61DFAFDBB9}" dt="2020-12-04T01:43:20.648" v="865" actId="20577"/>
          <ac:spMkLst>
            <pc:docMk/>
            <pc:sldMk cId="3761952044" sldId="290"/>
            <ac:spMk id="9" creationId="{E7C2CDCA-1734-48A0-A313-55883F4A0C54}"/>
          </ac:spMkLst>
        </pc:spChg>
        <pc:spChg chg="add mod">
          <ac:chgData name="Al-Jalil" userId="8c65f59ad036e82e" providerId="LiveId" clId="{46F47A16-3D8E-4A33-987A-6D61DFAFDBB9}" dt="2020-12-04T02:38:00.713" v="1963" actId="1076"/>
          <ac:spMkLst>
            <pc:docMk/>
            <pc:sldMk cId="3761952044" sldId="290"/>
            <ac:spMk id="11" creationId="{50A3B543-EFBA-4A57-B9D2-10ADB90C293A}"/>
          </ac:spMkLst>
        </pc:spChg>
        <pc:picChg chg="add mod">
          <ac:chgData name="Al-Jalil" userId="8c65f59ad036e82e" providerId="LiveId" clId="{46F47A16-3D8E-4A33-987A-6D61DFAFDBB9}" dt="2020-12-04T02:22:27.485" v="1446" actId="1076"/>
          <ac:picMkLst>
            <pc:docMk/>
            <pc:sldMk cId="3761952044" sldId="290"/>
            <ac:picMk id="5" creationId="{4C3A75CD-07B7-4931-BBB9-477A00AEB640}"/>
          </ac:picMkLst>
        </pc:picChg>
      </pc:sldChg>
      <pc:sldChg chg="addSp delSp modSp add mod ord">
        <pc:chgData name="Al-Jalil" userId="8c65f59ad036e82e" providerId="LiveId" clId="{46F47A16-3D8E-4A33-987A-6D61DFAFDBB9}" dt="2020-12-04T02:36:03.115" v="1896" actId="20577"/>
        <pc:sldMkLst>
          <pc:docMk/>
          <pc:sldMk cId="4260596392" sldId="291"/>
        </pc:sldMkLst>
        <pc:spChg chg="mod">
          <ac:chgData name="Al-Jalil" userId="8c65f59ad036e82e" providerId="LiveId" clId="{46F47A16-3D8E-4A33-987A-6D61DFAFDBB9}" dt="2020-12-04T01:45:07.207" v="893" actId="1035"/>
          <ac:spMkLst>
            <pc:docMk/>
            <pc:sldMk cId="4260596392" sldId="291"/>
            <ac:spMk id="4" creationId="{5123CD5C-1F38-4C80-985E-56589B3D5238}"/>
          </ac:spMkLst>
        </pc:spChg>
        <pc:spChg chg="mod">
          <ac:chgData name="Al-Jalil" userId="8c65f59ad036e82e" providerId="LiveId" clId="{46F47A16-3D8E-4A33-987A-6D61DFAFDBB9}" dt="2020-12-04T02:09:58.708" v="1109" actId="20577"/>
          <ac:spMkLst>
            <pc:docMk/>
            <pc:sldMk cId="4260596392" sldId="291"/>
            <ac:spMk id="9" creationId="{E7C2CDCA-1734-48A0-A313-55883F4A0C54}"/>
          </ac:spMkLst>
        </pc:spChg>
        <pc:spChg chg="add mod">
          <ac:chgData name="Al-Jalil" userId="8c65f59ad036e82e" providerId="LiveId" clId="{46F47A16-3D8E-4A33-987A-6D61DFAFDBB9}" dt="2020-12-04T02:36:03.115" v="1896" actId="20577"/>
          <ac:spMkLst>
            <pc:docMk/>
            <pc:sldMk cId="4260596392" sldId="291"/>
            <ac:spMk id="11" creationId="{B9520572-D62E-4BAD-B28E-676A5CF02EF8}"/>
          </ac:spMkLst>
        </pc:spChg>
        <pc:picChg chg="del">
          <ac:chgData name="Al-Jalil" userId="8c65f59ad036e82e" providerId="LiveId" clId="{46F47A16-3D8E-4A33-987A-6D61DFAFDBB9}" dt="2020-12-04T01:44:06.199" v="873" actId="478"/>
          <ac:picMkLst>
            <pc:docMk/>
            <pc:sldMk cId="4260596392" sldId="291"/>
            <ac:picMk id="5" creationId="{4C3A75CD-07B7-4931-BBB9-477A00AEB640}"/>
          </ac:picMkLst>
        </pc:picChg>
        <pc:picChg chg="add mod">
          <ac:chgData name="Al-Jalil" userId="8c65f59ad036e82e" providerId="LiveId" clId="{46F47A16-3D8E-4A33-987A-6D61DFAFDBB9}" dt="2020-12-04T01:47:51.465" v="930" actId="14100"/>
          <ac:picMkLst>
            <pc:docMk/>
            <pc:sldMk cId="4260596392" sldId="291"/>
            <ac:picMk id="6" creationId="{2B9705FA-DB3A-46DA-87BE-FAA827ADE030}"/>
          </ac:picMkLst>
        </pc:picChg>
      </pc:sldChg>
      <pc:sldChg chg="addSp delSp modSp add mod ord">
        <pc:chgData name="Al-Jalil" userId="8c65f59ad036e82e" providerId="LiveId" clId="{46F47A16-3D8E-4A33-987A-6D61DFAFDBB9}" dt="2020-12-04T02:36:17.666" v="1902" actId="14100"/>
        <pc:sldMkLst>
          <pc:docMk/>
          <pc:sldMk cId="515045529" sldId="292"/>
        </pc:sldMkLst>
        <pc:spChg chg="add mod">
          <ac:chgData name="Al-Jalil" userId="8c65f59ad036e82e" providerId="LiveId" clId="{46F47A16-3D8E-4A33-987A-6D61DFAFDBB9}" dt="2020-12-04T02:32:33.705" v="1777" actId="13822"/>
          <ac:spMkLst>
            <pc:docMk/>
            <pc:sldMk cId="515045529" sldId="292"/>
            <ac:spMk id="7" creationId="{2AFCA187-E746-4884-B122-0FCD4E333751}"/>
          </ac:spMkLst>
        </pc:spChg>
        <pc:spChg chg="add mod">
          <ac:chgData name="Al-Jalil" userId="8c65f59ad036e82e" providerId="LiveId" clId="{46F47A16-3D8E-4A33-987A-6D61DFAFDBB9}" dt="2020-12-04T02:34:14.048" v="1847" actId="13822"/>
          <ac:spMkLst>
            <pc:docMk/>
            <pc:sldMk cId="515045529" sldId="292"/>
            <ac:spMk id="8" creationId="{7D402409-0A7D-4117-B3DF-F578D1B23234}"/>
          </ac:spMkLst>
        </pc:spChg>
        <pc:spChg chg="mod">
          <ac:chgData name="Al-Jalil" userId="8c65f59ad036e82e" providerId="LiveId" clId="{46F47A16-3D8E-4A33-987A-6D61DFAFDBB9}" dt="2020-12-04T01:49:31.671" v="967" actId="20577"/>
          <ac:spMkLst>
            <pc:docMk/>
            <pc:sldMk cId="515045529" sldId="292"/>
            <ac:spMk id="9" creationId="{E7C2CDCA-1734-48A0-A313-55883F4A0C54}"/>
          </ac:spMkLst>
        </pc:spChg>
        <pc:spChg chg="add mod">
          <ac:chgData name="Al-Jalil" userId="8c65f59ad036e82e" providerId="LiveId" clId="{46F47A16-3D8E-4A33-987A-6D61DFAFDBB9}" dt="2020-12-04T02:36:17.666" v="1902" actId="14100"/>
          <ac:spMkLst>
            <pc:docMk/>
            <pc:sldMk cId="515045529" sldId="292"/>
            <ac:spMk id="11" creationId="{261DD1BD-6ED7-4131-85B3-0C51C7C23BC8}"/>
          </ac:spMkLst>
        </pc:spChg>
        <pc:spChg chg="add mod">
          <ac:chgData name="Al-Jalil" userId="8c65f59ad036e82e" providerId="LiveId" clId="{46F47A16-3D8E-4A33-987A-6D61DFAFDBB9}" dt="2020-12-04T02:33:11.078" v="1832" actId="1076"/>
          <ac:spMkLst>
            <pc:docMk/>
            <pc:sldMk cId="515045529" sldId="292"/>
            <ac:spMk id="12" creationId="{929ED27D-2C7A-4429-8BEE-7C82D21FFEDC}"/>
          </ac:spMkLst>
        </pc:spChg>
        <pc:picChg chg="add mod">
          <ac:chgData name="Al-Jalil" userId="8c65f59ad036e82e" providerId="LiveId" clId="{46F47A16-3D8E-4A33-987A-6D61DFAFDBB9}" dt="2020-12-04T02:32:22.127" v="1775" actId="1076"/>
          <ac:picMkLst>
            <pc:docMk/>
            <pc:sldMk cId="515045529" sldId="292"/>
            <ac:picMk id="5" creationId="{600F4778-7BD2-4200-B3FD-129086E94867}"/>
          </ac:picMkLst>
        </pc:picChg>
        <pc:picChg chg="del">
          <ac:chgData name="Al-Jalil" userId="8c65f59ad036e82e" providerId="LiveId" clId="{46F47A16-3D8E-4A33-987A-6D61DFAFDBB9}" dt="2020-12-04T01:49:34.518" v="968" actId="478"/>
          <ac:picMkLst>
            <pc:docMk/>
            <pc:sldMk cId="515045529" sldId="292"/>
            <ac:picMk id="6" creationId="{2B9705FA-DB3A-46DA-87BE-FAA827ADE030}"/>
          </ac:picMkLst>
        </pc:picChg>
      </pc:sldChg>
      <pc:sldChg chg="addSp delSp modSp add mod">
        <pc:chgData name="Al-Jalil" userId="8c65f59ad036e82e" providerId="LiveId" clId="{46F47A16-3D8E-4A33-987A-6D61DFAFDBB9}" dt="2020-12-04T02:36:42.293" v="1903" actId="1076"/>
        <pc:sldMkLst>
          <pc:docMk/>
          <pc:sldMk cId="60344550" sldId="293"/>
        </pc:sldMkLst>
        <pc:spChg chg="mod">
          <ac:chgData name="Al-Jalil" userId="8c65f59ad036e82e" providerId="LiveId" clId="{46F47A16-3D8E-4A33-987A-6D61DFAFDBB9}" dt="2020-12-04T01:50:25.249" v="983" actId="20577"/>
          <ac:spMkLst>
            <pc:docMk/>
            <pc:sldMk cId="60344550" sldId="293"/>
            <ac:spMk id="9" creationId="{E7C2CDCA-1734-48A0-A313-55883F4A0C54}"/>
          </ac:spMkLst>
        </pc:spChg>
        <pc:spChg chg="add mod">
          <ac:chgData name="Al-Jalil" userId="8c65f59ad036e82e" providerId="LiveId" clId="{46F47A16-3D8E-4A33-987A-6D61DFAFDBB9}" dt="2020-12-04T02:36:42.293" v="1903" actId="1076"/>
          <ac:spMkLst>
            <pc:docMk/>
            <pc:sldMk cId="60344550" sldId="293"/>
            <ac:spMk id="11" creationId="{4702D3E5-2CC5-4F45-8D53-5FC3533598F9}"/>
          </ac:spMkLst>
        </pc:spChg>
        <pc:picChg chg="del">
          <ac:chgData name="Al-Jalil" userId="8c65f59ad036e82e" providerId="LiveId" clId="{46F47A16-3D8E-4A33-987A-6D61DFAFDBB9}" dt="2020-12-04T01:50:27.670" v="984" actId="478"/>
          <ac:picMkLst>
            <pc:docMk/>
            <pc:sldMk cId="60344550" sldId="293"/>
            <ac:picMk id="5" creationId="{600F4778-7BD2-4200-B3FD-129086E94867}"/>
          </ac:picMkLst>
        </pc:picChg>
        <pc:picChg chg="add mod">
          <ac:chgData name="Al-Jalil" userId="8c65f59ad036e82e" providerId="LiveId" clId="{46F47A16-3D8E-4A33-987A-6D61DFAFDBB9}" dt="2020-12-04T01:53:02.614" v="1016" actId="14100"/>
          <ac:picMkLst>
            <pc:docMk/>
            <pc:sldMk cId="60344550" sldId="293"/>
            <ac:picMk id="6" creationId="{B6993E72-3422-4DA7-8547-AECBA1F65729}"/>
          </ac:picMkLst>
        </pc:picChg>
        <pc:picChg chg="add mod">
          <ac:chgData name="Al-Jalil" userId="8c65f59ad036e82e" providerId="LiveId" clId="{46F47A16-3D8E-4A33-987A-6D61DFAFDBB9}" dt="2020-12-04T01:53:05.627" v="1017" actId="14100"/>
          <ac:picMkLst>
            <pc:docMk/>
            <pc:sldMk cId="60344550" sldId="293"/>
            <ac:picMk id="8" creationId="{78E35CB0-39FD-4B29-A15C-9AF5829EF61A}"/>
          </ac:picMkLst>
        </pc:picChg>
      </pc:sldChg>
      <pc:sldChg chg="addSp delSp modSp add mod">
        <pc:chgData name="Al-Jalil" userId="8c65f59ad036e82e" providerId="LiveId" clId="{46F47A16-3D8E-4A33-987A-6D61DFAFDBB9}" dt="2020-12-04T02:37:36.954" v="1959" actId="207"/>
        <pc:sldMkLst>
          <pc:docMk/>
          <pc:sldMk cId="180926216" sldId="294"/>
        </pc:sldMkLst>
        <pc:spChg chg="mod">
          <ac:chgData name="Al-Jalil" userId="8c65f59ad036e82e" providerId="LiveId" clId="{46F47A16-3D8E-4A33-987A-6D61DFAFDBB9}" dt="2020-12-04T01:58:50.617" v="1078" actId="20577"/>
          <ac:spMkLst>
            <pc:docMk/>
            <pc:sldMk cId="180926216" sldId="294"/>
            <ac:spMk id="9" creationId="{E7C2CDCA-1734-48A0-A313-55883F4A0C54}"/>
          </ac:spMkLst>
        </pc:spChg>
        <pc:spChg chg="add mod">
          <ac:chgData name="Al-Jalil" userId="8c65f59ad036e82e" providerId="LiveId" clId="{46F47A16-3D8E-4A33-987A-6D61DFAFDBB9}" dt="2020-12-04T02:37:36.954" v="1959" actId="207"/>
          <ac:spMkLst>
            <pc:docMk/>
            <pc:sldMk cId="180926216" sldId="294"/>
            <ac:spMk id="12" creationId="{9D753030-8B40-4072-B1A3-30A4C3746B7E}"/>
          </ac:spMkLst>
        </pc:spChg>
        <pc:picChg chg="add mod ord">
          <ac:chgData name="Al-Jalil" userId="8c65f59ad036e82e" providerId="LiveId" clId="{46F47A16-3D8E-4A33-987A-6D61DFAFDBB9}" dt="2020-12-04T02:06:53.842" v="1094" actId="171"/>
          <ac:picMkLst>
            <pc:docMk/>
            <pc:sldMk cId="180926216" sldId="294"/>
            <ac:picMk id="5" creationId="{8839214D-545F-4D8F-862F-5311CD118186}"/>
          </ac:picMkLst>
        </pc:picChg>
        <pc:picChg chg="del">
          <ac:chgData name="Al-Jalil" userId="8c65f59ad036e82e" providerId="LiveId" clId="{46F47A16-3D8E-4A33-987A-6D61DFAFDBB9}" dt="2020-12-04T01:59:09.729" v="1079" actId="478"/>
          <ac:picMkLst>
            <pc:docMk/>
            <pc:sldMk cId="180926216" sldId="294"/>
            <ac:picMk id="6" creationId="{B6993E72-3422-4DA7-8547-AECBA1F65729}"/>
          </ac:picMkLst>
        </pc:picChg>
        <pc:picChg chg="del">
          <ac:chgData name="Al-Jalil" userId="8c65f59ad036e82e" providerId="LiveId" clId="{46F47A16-3D8E-4A33-987A-6D61DFAFDBB9}" dt="2020-12-04T01:59:11.546" v="1080" actId="478"/>
          <ac:picMkLst>
            <pc:docMk/>
            <pc:sldMk cId="180926216" sldId="294"/>
            <ac:picMk id="8" creationId="{78E35CB0-39FD-4B29-A15C-9AF5829EF61A}"/>
          </ac:picMkLst>
        </pc:picChg>
        <pc:picChg chg="add mod">
          <ac:chgData name="Al-Jalil" userId="8c65f59ad036e82e" providerId="LiveId" clId="{46F47A16-3D8E-4A33-987A-6D61DFAFDBB9}" dt="2020-12-04T02:06:38.279" v="1092" actId="1076"/>
          <ac:picMkLst>
            <pc:docMk/>
            <pc:sldMk cId="180926216" sldId="294"/>
            <ac:picMk id="11" creationId="{29F61FB7-C0E0-4B21-AAC7-565F5C889552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18T10:25:12.059" idx="6">
    <p:pos x="10" y="10"/>
    <p:text>add page numbers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04BBD-D788-4381-BAF7-845792DB8D7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141BC-87F3-44D0-98BC-678234F9B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57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141BC-87F3-44D0-98BC-678234F9B5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27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141BC-87F3-44D0-98BC-678234F9B5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57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141BC-87F3-44D0-98BC-678234F9B5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19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141BC-87F3-44D0-98BC-678234F9B5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7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141BC-87F3-44D0-98BC-678234F9B5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52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141BC-87F3-44D0-98BC-678234F9B5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06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141BC-87F3-44D0-98BC-678234F9B5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03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141BC-87F3-44D0-98BC-678234F9B5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25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141BC-87F3-44D0-98BC-678234F9B5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80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141BC-87F3-44D0-98BC-678234F9B5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93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141BC-87F3-44D0-98BC-678234F9B5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34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141BC-87F3-44D0-98BC-678234F9B5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7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8EC90-7643-4544-A68F-072AF2AB1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0E436-8CA7-4DE4-8541-B2C73D9CA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A8854-7EA0-4C3F-9005-7B2423F1D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46E32-E3FA-419D-B9BB-2B2CFD2DC736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BDB6-143B-4702-AEDB-D5DA0F97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AA40E-214B-42CA-AA3F-6391E41F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86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A8E19-8344-44C1-83AF-7F089A9F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63526A-4432-48F9-B7E4-8BDEEAAE2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6935-F036-4F30-813F-AA3A8E9A4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13666-0764-414A-85F1-64578663F033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6D248-46E8-45DE-9B7E-6C440100B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4FF21-3040-4A17-9CDE-BD0319175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27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6E401B-408E-4052-8B67-1AA1EC9601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2007A-9EFD-4CC6-BA71-BF6099826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5387A-473A-45F5-BF73-B914D158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FDC8-9765-4FAA-852C-8094A99246E5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2528-F248-4570-B2BB-57F4E5FD2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0F5E9-AC5A-485D-9021-B9C47A97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41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D3A64-D769-4900-9C46-3D6073B0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C76B5-8B0A-436B-A2E3-37A29A40E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B4CEC-D9F6-4490-BB31-3827D28A1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913D0-A0A9-4D88-8F9B-623F8ABC8E51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F40BF-B651-463E-97EA-62BF475CE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F9D5A-413E-4FBC-951A-23B2E746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10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50E9-D08C-4F87-A2A8-956C81BB6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6582E-A87B-4C11-BAEC-8C7F3CE13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F1B50-4B1C-4DF2-8E7E-0C391900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49DE-B476-4AF8-9D9F-ABDC6F77DC35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E8337-5F1B-4336-89D9-C865CDBBE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0CE4C-473C-4342-92DC-390BDACEF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75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2282-F62C-4380-852F-C20D0AD9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4B351-1B46-48F1-8687-56BC2E4CA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F8E0F-0AC9-40A4-8A03-A05D15402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84F49-994E-4380-855B-4A7E6C67C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34AC-5C22-450B-AD11-0C6FE48DEFEC}" type="datetime1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179ABE-2A87-4D51-847F-824FAE6D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94625-4D14-4C04-87F5-25C822A4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38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9804-B6E1-4685-A0C2-495C5ECC1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E014-393F-486C-B64D-B4DCFCDF2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9FCA6-27E0-4EF3-B83B-EF95BBDF8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7DB3C-DE7A-4A1C-AB2E-0C1554C81D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FE9E1-551D-4CC7-9D80-1EDDF52B6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B4F154-99F4-460A-B713-C55DA6A16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EA934-D589-4CFC-AA0C-CB5BE84CDFC2}" type="datetime1">
              <a:rPr lang="en-US" smtClean="0"/>
              <a:t>12/3/2020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E4D65E-63B1-406D-B544-F25107423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7E1788-8C57-42E0-9817-5EFE9EBF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40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5673-EFE6-4910-8C38-7DFBCF1F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504236-7193-48FB-9F8A-35AA41808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5264-4ED4-4421-9414-B7F39D816300}" type="datetime1">
              <a:rPr lang="en-US" smtClean="0"/>
              <a:t>12/3/2020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1BFB8-1F10-4397-8FEA-BD817E818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26236-F952-4AF7-B6AE-472A315D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654B6-9462-43AE-A842-6EE374367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9897-2777-4254-9133-96FD2D064310}" type="datetime1">
              <a:rPr lang="en-US" smtClean="0"/>
              <a:t>12/3/2020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CFE0B-43F8-4A19-AFB5-B98C4980F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0B7C9-3F76-435E-97CC-1B6B0E237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0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847B4-09B4-45AA-9B16-FD02991FC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D29D0-3AA9-4048-953F-B28D9D9C0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CF912-7749-4C2D-93D3-83A160B2E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016FE-D241-4091-9CB7-62EE4D34F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32F9-754B-4C4E-AA10-697C429DA2A7}" type="datetime1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94809-43DB-4D68-9F6E-73997F3DA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33C97-F415-4539-9F69-9408B421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84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E741-A5C1-474E-81FC-EB9A7E15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C215F-B8A1-4835-B59E-48EC84FDD6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31CD9-A708-495E-90FD-939A7B222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79DDD-97D3-439A-9A2D-2F8200C78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0DDE-3C0C-465E-B56C-17FA1C8DCB66}" type="datetime1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F754D-B7A6-4D68-9692-67DF3EC3F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1674C-E923-446C-9BC2-D9BA12E5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3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D1BE23-083A-4506-9753-2F87D3803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C8034-72A5-4676-BB7F-082867BC9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8CF0E-B4AE-4A9C-932B-BB49EC9B28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921D-6DD8-478F-862B-D8EFF59AA822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36BF9-386B-43EF-88BA-DDF306145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337F-B5E0-4757-A35D-0F9AE1534A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8D86E-B9AA-441D-A118-DDF718049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3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CDD349E-9186-4D38-93AE-8BC4CBA83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27CED-905F-4DE1-BD4C-D43BFC4DD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287" y="4987186"/>
            <a:ext cx="9144000" cy="2424202"/>
          </a:xfrm>
        </p:spPr>
        <p:txBody>
          <a:bodyPr anchor="t">
            <a:norm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Montserrat ExtraBold" panose="00000900000000000000" pitchFamily="50" charset="0"/>
                <a:cs typeface="Poppins ExtraBold" panose="00000900000000000000" pitchFamily="50" charset="0"/>
              </a:rPr>
              <a:t>Gulf Coast Emergency Migration + Management</a:t>
            </a:r>
            <a:endParaRPr lang="en-US" sz="3600" dirty="0">
              <a:solidFill>
                <a:schemeClr val="bg1"/>
              </a:solidFill>
              <a:latin typeface="Montserrat ExtraBold" panose="000009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4A88F6-69DD-432D-985D-EED2CDF7E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287" y="6188655"/>
            <a:ext cx="9144000" cy="361774"/>
          </a:xfrm>
        </p:spPr>
        <p:txBody>
          <a:bodyPr>
            <a:norm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Al-Jalil Gault | Andrew </a:t>
            </a:r>
            <a:r>
              <a:rPr lang="en-US" sz="16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Renninger</a:t>
            </a:r>
            <a:r>
              <a:rPr lang="en-U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| Cloud Computing + Visualization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908FC10-CBD2-423D-AC61-961B5F4910F8}"/>
              </a:ext>
            </a:extLst>
          </p:cNvPr>
          <p:cNvSpPr txBox="1">
            <a:spLocks/>
          </p:cNvSpPr>
          <p:nvPr/>
        </p:nvSpPr>
        <p:spPr>
          <a:xfrm>
            <a:off x="623777" y="6537217"/>
            <a:ext cx="3073890" cy="2275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Illustration: Sarah Grillo/</a:t>
            </a:r>
            <a:r>
              <a:rPr lang="en-US" sz="11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Axios</a:t>
            </a:r>
            <a:endParaRPr lang="en-US" sz="11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486FD-485D-472D-BB91-D6092C20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6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23CD5C-1F38-4C80-985E-56589B3D5238}"/>
              </a:ext>
            </a:extLst>
          </p:cNvPr>
          <p:cNvSpPr txBox="1">
            <a:spLocks/>
          </p:cNvSpPr>
          <p:nvPr/>
        </p:nvSpPr>
        <p:spPr>
          <a:xfrm>
            <a:off x="838200" y="344335"/>
            <a:ext cx="7402033" cy="172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latin typeface="Montserrat ExtraBold" panose="00000900000000000000" pitchFamily="50" charset="0"/>
              </a:rPr>
              <a:t>Patterns from </a:t>
            </a:r>
          </a:p>
          <a:p>
            <a:pPr>
              <a:spcAft>
                <a:spcPts val="600"/>
              </a:spcAft>
            </a:pPr>
            <a:r>
              <a:rPr lang="en-US" sz="3600" dirty="0">
                <a:latin typeface="Montserrat ExtraBold" panose="00000900000000000000" pitchFamily="50" charset="0"/>
              </a:rPr>
              <a:t>Historical Calls</a:t>
            </a:r>
            <a:endParaRPr lang="en-US" sz="3600" kern="1200" dirty="0">
              <a:solidFill>
                <a:schemeClr val="tx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85DD8-AA6D-4C5E-868E-E55A13E1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7C2CDCA-1734-48A0-A313-55883F4A0C54}"/>
              </a:ext>
            </a:extLst>
          </p:cNvPr>
          <p:cNvSpPr txBox="1">
            <a:spLocks/>
          </p:cNvSpPr>
          <p:nvPr/>
        </p:nvSpPr>
        <p:spPr>
          <a:xfrm>
            <a:off x="838200" y="1092163"/>
            <a:ext cx="7402033" cy="172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/>
              <a:t>Weather</a:t>
            </a:r>
            <a:endParaRPr lang="en-US" sz="2800" kern="1200" dirty="0">
              <a:solidFill>
                <a:schemeClr val="tx1"/>
              </a:solidFill>
            </a:endParaRP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B6993E72-3422-4DA7-8547-AECBA1F65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636874"/>
            <a:ext cx="4483707" cy="3936913"/>
          </a:xfrm>
          <a:prstGeom prst="rect">
            <a:avLst/>
          </a:prstGeom>
        </p:spPr>
      </p:pic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78E35CB0-39FD-4B29-A15C-9AF5829EF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842" y="1649138"/>
            <a:ext cx="5360036" cy="470721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02D3E5-2CC5-4F45-8D53-5FC3533598F9}"/>
              </a:ext>
            </a:extLst>
          </p:cNvPr>
          <p:cNvSpPr txBox="1">
            <a:spLocks/>
          </p:cNvSpPr>
          <p:nvPr/>
        </p:nvSpPr>
        <p:spPr>
          <a:xfrm>
            <a:off x="3663844" y="2013811"/>
            <a:ext cx="2239924" cy="1611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800" b="1" dirty="0">
                <a:latin typeface="Montserrat ExtraBold" panose="00000900000000000000" pitchFamily="50" charset="0"/>
              </a:rPr>
              <a:t>Snowy days 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Montserrat ExtraBold" panose="00000900000000000000" pitchFamily="50" charset="0"/>
              </a:rPr>
              <a:t>have </a:t>
            </a:r>
            <a:r>
              <a:rPr lang="en-US" sz="1800" b="1" dirty="0">
                <a:latin typeface="Montserrat ExtraBold" panose="00000900000000000000" pitchFamily="50" charset="0"/>
              </a:rPr>
              <a:t>longer wait times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344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23CD5C-1F38-4C80-985E-56589B3D5238}"/>
              </a:ext>
            </a:extLst>
          </p:cNvPr>
          <p:cNvSpPr txBox="1">
            <a:spLocks/>
          </p:cNvSpPr>
          <p:nvPr/>
        </p:nvSpPr>
        <p:spPr>
          <a:xfrm>
            <a:off x="838200" y="344335"/>
            <a:ext cx="7402033" cy="172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latin typeface="Montserrat ExtraBold" panose="00000900000000000000" pitchFamily="50" charset="0"/>
              </a:rPr>
              <a:t>Patterns from </a:t>
            </a:r>
          </a:p>
          <a:p>
            <a:pPr>
              <a:spcAft>
                <a:spcPts val="600"/>
              </a:spcAft>
            </a:pPr>
            <a:r>
              <a:rPr lang="en-US" sz="3600" dirty="0">
                <a:latin typeface="Montserrat ExtraBold" panose="00000900000000000000" pitchFamily="50" charset="0"/>
              </a:rPr>
              <a:t>Historical Calls</a:t>
            </a:r>
            <a:endParaRPr lang="en-US" sz="3600" kern="1200" dirty="0">
              <a:solidFill>
                <a:schemeClr val="tx1"/>
              </a:solidFill>
              <a:latin typeface="Montserrat ExtraBold" panose="00000900000000000000" pitchFamily="50" charset="0"/>
            </a:endParaRP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839214D-545F-4D8F-862F-5311CD118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55" y="2246241"/>
            <a:ext cx="5061541" cy="44450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85DD8-AA6D-4C5E-868E-E55A13E1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7C2CDCA-1734-48A0-A313-55883F4A0C54}"/>
              </a:ext>
            </a:extLst>
          </p:cNvPr>
          <p:cNvSpPr txBox="1">
            <a:spLocks/>
          </p:cNvSpPr>
          <p:nvPr/>
        </p:nvSpPr>
        <p:spPr>
          <a:xfrm>
            <a:off x="838200" y="1092163"/>
            <a:ext cx="7402033" cy="172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</a:rPr>
              <a:t>Population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29F61FB7-C0E0-4B21-AAC7-565F5C889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69" y="2246241"/>
            <a:ext cx="5061541" cy="444507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D753030-8B40-4072-B1A3-30A4C3746B7E}"/>
              </a:ext>
            </a:extLst>
          </p:cNvPr>
          <p:cNvSpPr txBox="1">
            <a:spLocks/>
          </p:cNvSpPr>
          <p:nvPr/>
        </p:nvSpPr>
        <p:spPr>
          <a:xfrm>
            <a:off x="4074486" y="2416087"/>
            <a:ext cx="2239924" cy="1611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Montserrat ExtraBold" panose="00000900000000000000" pitchFamily="50" charset="0"/>
              </a:rPr>
              <a:t>Areas with </a:t>
            </a:r>
            <a:r>
              <a:rPr lang="en-US" sz="1800" b="1" dirty="0">
                <a:latin typeface="Montserrat ExtraBold" panose="00000900000000000000" pitchFamily="50" charset="0"/>
              </a:rPr>
              <a:t>Older Populations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Montserrat ExtraBold" panose="00000900000000000000" pitchFamily="50" charset="0"/>
              </a:rPr>
              <a:t>have </a:t>
            </a:r>
            <a:r>
              <a:rPr lang="en-US" sz="1800" b="1" dirty="0">
                <a:latin typeface="Montserrat ExtraBold" panose="00000900000000000000" pitchFamily="50" charset="0"/>
              </a:rPr>
              <a:t>longer wait times 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926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9098285-A435-40E2-8687-67F8AA8BE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27CED-905F-4DE1-BD4C-D43BFC4DD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287" y="690418"/>
            <a:ext cx="9144000" cy="1655763"/>
          </a:xfrm>
        </p:spPr>
        <p:txBody>
          <a:bodyPr anchor="t">
            <a:norm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Montserrat ExtraBold" panose="00000900000000000000" pitchFamily="50" charset="0"/>
                <a:cs typeface="Poppins ExtraBold" panose="00000900000000000000" pitchFamily="50" charset="0"/>
              </a:rPr>
              <a:t>Questions ?</a:t>
            </a:r>
            <a:endParaRPr lang="en-US" sz="3600" dirty="0">
              <a:solidFill>
                <a:schemeClr val="bg1"/>
              </a:solidFill>
              <a:latin typeface="Montserrat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4A88F6-69DD-432D-985D-EED2CDF7E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287" y="6188655"/>
            <a:ext cx="9144000" cy="361774"/>
          </a:xfrm>
        </p:spPr>
        <p:txBody>
          <a:bodyPr>
            <a:norm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Al-Jalil Gault | DVRPC | Office of Energy and Climate Change Initiatives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41D1D69-C53D-48D2-86B1-181F3F8FEBD8}"/>
              </a:ext>
            </a:extLst>
          </p:cNvPr>
          <p:cNvSpPr txBox="1">
            <a:spLocks/>
          </p:cNvSpPr>
          <p:nvPr/>
        </p:nvSpPr>
        <p:spPr>
          <a:xfrm>
            <a:off x="502920" y="6550429"/>
            <a:ext cx="3073890" cy="2275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Photo: Philadelphia Energy Company Outreach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D3D4B-3F76-4F68-BEAA-A2007526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28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23CD5C-1F38-4C80-985E-56589B3D5238}"/>
              </a:ext>
            </a:extLst>
          </p:cNvPr>
          <p:cNvSpPr txBox="1">
            <a:spLocks/>
          </p:cNvSpPr>
          <p:nvPr/>
        </p:nvSpPr>
        <p:spPr>
          <a:xfrm>
            <a:off x="838200" y="556995"/>
            <a:ext cx="5965999" cy="1961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600" dirty="0">
                <a:latin typeface="Montserrat ExtraBold" panose="00000900000000000000" pitchFamily="50" charset="0"/>
              </a:rPr>
              <a:t>Delays in Emergency Medical Services are an Imminent Threat</a:t>
            </a:r>
            <a:endParaRPr lang="en-US" sz="3600" kern="1200" dirty="0">
              <a:solidFill>
                <a:schemeClr val="tx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9FBBA1-29FC-4DD5-ADF6-86F2ACDC1919}"/>
              </a:ext>
            </a:extLst>
          </p:cNvPr>
          <p:cNvSpPr txBox="1">
            <a:spLocks/>
          </p:cNvSpPr>
          <p:nvPr/>
        </p:nvSpPr>
        <p:spPr>
          <a:xfrm>
            <a:off x="838199" y="2601798"/>
            <a:ext cx="4677191" cy="1064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b="1" dirty="0"/>
              <a:t>A Study of North Los Angeles County, found that 14.8% of EMS calls were delayed.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latin typeface="+mj-lt"/>
              </a:rPr>
              <a:t>The average time of the delay was 35 mins.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85DD8-AA6D-4C5E-868E-E55A13E1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2</a:t>
            </a:fld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AC9AA03-9AAF-488B-BC24-7BBA068F7CE0}"/>
              </a:ext>
            </a:extLst>
          </p:cNvPr>
          <p:cNvSpPr txBox="1">
            <a:spLocks/>
          </p:cNvSpPr>
          <p:nvPr/>
        </p:nvSpPr>
        <p:spPr>
          <a:xfrm>
            <a:off x="7123814" y="5867744"/>
            <a:ext cx="4802246" cy="352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Photo: Aftermath of Hurricane Delta, Creole, Louisiana Oct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5D714B-69CC-4F00-B526-098EDC1CE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515" y="1764561"/>
            <a:ext cx="3138843" cy="332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6934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23CD5C-1F38-4C80-985E-56589B3D5238}"/>
              </a:ext>
            </a:extLst>
          </p:cNvPr>
          <p:cNvSpPr txBox="1">
            <a:spLocks/>
          </p:cNvSpPr>
          <p:nvPr/>
        </p:nvSpPr>
        <p:spPr>
          <a:xfrm>
            <a:off x="838200" y="471931"/>
            <a:ext cx="6232451" cy="172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latin typeface="Montserrat ExtraBold" panose="00000900000000000000" pitchFamily="50" charset="0"/>
              </a:rPr>
              <a:t>We Must Plan for Adjustments</a:t>
            </a:r>
            <a:endParaRPr lang="en-US" sz="3600" kern="1200" dirty="0">
              <a:solidFill>
                <a:schemeClr val="tx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85DD8-AA6D-4C5E-868E-E55A13E1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D9433-03BF-4AD2-8854-FD58D4097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85" y="471931"/>
            <a:ext cx="3363515" cy="2370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05DBA5-C98E-4A8F-BF71-9E4EA1BE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770" y="1912308"/>
            <a:ext cx="4134293" cy="2067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C0936B-B063-404F-ABC5-A5EC4CA3D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068" y="3466229"/>
            <a:ext cx="3620290" cy="3072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FA336-ADA1-4D74-964E-3E6994F0D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643" y="4113039"/>
            <a:ext cx="3620290" cy="2273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0646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23CD5C-1F38-4C80-985E-56589B3D5238}"/>
              </a:ext>
            </a:extLst>
          </p:cNvPr>
          <p:cNvSpPr txBox="1">
            <a:spLocks/>
          </p:cNvSpPr>
          <p:nvPr/>
        </p:nvSpPr>
        <p:spPr>
          <a:xfrm>
            <a:off x="838200" y="556995"/>
            <a:ext cx="10515600" cy="172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Montserrat ExtraBold" panose="00000900000000000000" pitchFamily="50" charset="0"/>
              </a:rPr>
              <a:t>Knowledg</a:t>
            </a:r>
            <a:r>
              <a:rPr lang="en-US" sz="3600" dirty="0">
                <a:latin typeface="Montserrat ExtraBold" panose="00000900000000000000" pitchFamily="50" charset="0"/>
              </a:rPr>
              <a:t>e for those in need:</a:t>
            </a:r>
          </a:p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Montserrat ExtraBold" panose="00000900000000000000" pitchFamily="50" charset="0"/>
              </a:rPr>
              <a:t>An easy-to-use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85DD8-AA6D-4C5E-868E-E55A13E1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0FB03-F2CC-4B23-8796-A9C5117A5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599" y="1219399"/>
            <a:ext cx="5073095" cy="5283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AA9253-0D02-4146-A436-A843C2376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94" y="2498651"/>
            <a:ext cx="5648325" cy="32004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400CF9C-849D-45C7-BC6C-3A7C98FCF4B6}"/>
              </a:ext>
            </a:extLst>
          </p:cNvPr>
          <p:cNvSpPr txBox="1">
            <a:spLocks/>
          </p:cNvSpPr>
          <p:nvPr/>
        </p:nvSpPr>
        <p:spPr>
          <a:xfrm>
            <a:off x="666880" y="5103203"/>
            <a:ext cx="4691930" cy="172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Select priority incident, decide on services,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Conduct telemedicine visit</a:t>
            </a:r>
          </a:p>
        </p:txBody>
      </p:sp>
    </p:spTree>
    <p:extLst>
      <p:ext uri="{BB962C8B-B14F-4D97-AF65-F5344CB8AC3E}">
        <p14:creationId xmlns:p14="http://schemas.microsoft.com/office/powerpoint/2010/main" val="4103562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23CD5C-1F38-4C80-985E-56589B3D5238}"/>
              </a:ext>
            </a:extLst>
          </p:cNvPr>
          <p:cNvSpPr txBox="1">
            <a:spLocks/>
          </p:cNvSpPr>
          <p:nvPr/>
        </p:nvSpPr>
        <p:spPr>
          <a:xfrm>
            <a:off x="908922" y="2176402"/>
            <a:ext cx="5899298" cy="172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Montserrat ExtraBold" panose="00000900000000000000" pitchFamily="50" charset="0"/>
              </a:rPr>
              <a:t>How do we know?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85DD8-AA6D-4C5E-868E-E55A13E1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25EA8-7778-4898-8B6B-3335DD758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22" y="3716605"/>
            <a:ext cx="4651641" cy="1620961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84E06B8-5DAE-4632-A230-4B3E39928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252" y="742654"/>
            <a:ext cx="6117809" cy="53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9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23CD5C-1F38-4C80-985E-56589B3D5238}"/>
              </a:ext>
            </a:extLst>
          </p:cNvPr>
          <p:cNvSpPr txBox="1">
            <a:spLocks/>
          </p:cNvSpPr>
          <p:nvPr/>
        </p:nvSpPr>
        <p:spPr>
          <a:xfrm>
            <a:off x="838200" y="344335"/>
            <a:ext cx="7402033" cy="172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latin typeface="Montserrat ExtraBold" panose="00000900000000000000" pitchFamily="50" charset="0"/>
              </a:rPr>
              <a:t>Patterns from </a:t>
            </a:r>
          </a:p>
          <a:p>
            <a:pPr>
              <a:spcAft>
                <a:spcPts val="600"/>
              </a:spcAft>
            </a:pPr>
            <a:r>
              <a:rPr lang="en-US" sz="3600" dirty="0">
                <a:latin typeface="Montserrat ExtraBold" panose="00000900000000000000" pitchFamily="50" charset="0"/>
              </a:rPr>
              <a:t>Historical Calls</a:t>
            </a:r>
            <a:endParaRPr lang="en-US" sz="3600" kern="1200" dirty="0">
              <a:solidFill>
                <a:schemeClr val="tx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85DD8-AA6D-4C5E-868E-E55A13E1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7C2CDCA-1734-48A0-A313-55883F4A0C54}"/>
              </a:ext>
            </a:extLst>
          </p:cNvPr>
          <p:cNvSpPr txBox="1">
            <a:spLocks/>
          </p:cNvSpPr>
          <p:nvPr/>
        </p:nvSpPr>
        <p:spPr>
          <a:xfrm>
            <a:off x="838200" y="1092163"/>
            <a:ext cx="7402033" cy="172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</a:rPr>
              <a:t>Incident Priority</a:t>
            </a:r>
          </a:p>
        </p:txBody>
      </p:sp>
      <p:pic>
        <p:nvPicPr>
          <p:cNvPr id="5" name="Picture 4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4C3A75CD-07B7-4931-BBB9-477A00AEB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98" y="877440"/>
            <a:ext cx="6239869" cy="547891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0FA572-FC3F-4796-A94D-78DD1F6446E9}"/>
              </a:ext>
            </a:extLst>
          </p:cNvPr>
          <p:cNvSpPr txBox="1">
            <a:spLocks/>
          </p:cNvSpPr>
          <p:nvPr/>
        </p:nvSpPr>
        <p:spPr>
          <a:xfrm>
            <a:off x="9248164" y="1092162"/>
            <a:ext cx="2105636" cy="1611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Montserrat ExtraBold" panose="00000900000000000000" pitchFamily="50" charset="0"/>
              </a:rPr>
              <a:t>Priority 2 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Montserrat ExtraBold" panose="00000900000000000000" pitchFamily="50" charset="0"/>
              </a:rPr>
              <a:t>incidents have the </a:t>
            </a:r>
            <a:r>
              <a:rPr lang="en-US" sz="1800" b="1" dirty="0">
                <a:latin typeface="Montserrat ExtraBold" panose="00000900000000000000" pitchFamily="50" charset="0"/>
              </a:rPr>
              <a:t>longest response time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500" dirty="0">
              <a:latin typeface="+mj-lt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A3B543-EFBA-4A57-B9D2-10ADB90C293A}"/>
              </a:ext>
            </a:extLst>
          </p:cNvPr>
          <p:cNvSpPr txBox="1">
            <a:spLocks/>
          </p:cNvSpPr>
          <p:nvPr/>
        </p:nvSpPr>
        <p:spPr>
          <a:xfrm>
            <a:off x="838200" y="2919409"/>
            <a:ext cx="3553047" cy="3024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latin typeface="+mj-lt"/>
              </a:rPr>
              <a:t>Priority 1 – life threatening, salvageable</a:t>
            </a:r>
          </a:p>
          <a:p>
            <a:pPr lvl="1">
              <a:spcBef>
                <a:spcPts val="0"/>
              </a:spcBef>
            </a:pPr>
            <a:r>
              <a:rPr lang="en-US" sz="1200" i="1" dirty="0">
                <a:latin typeface="+mj-lt"/>
              </a:rPr>
              <a:t>Head injuries</a:t>
            </a:r>
          </a:p>
          <a:p>
            <a:pPr lvl="1">
              <a:spcBef>
                <a:spcPts val="0"/>
              </a:spcBef>
            </a:pPr>
            <a:r>
              <a:rPr lang="en-US" sz="1200" i="1" dirty="0">
                <a:latin typeface="+mj-lt"/>
              </a:rPr>
              <a:t>Severe burns</a:t>
            </a:r>
          </a:p>
          <a:p>
            <a:pPr lvl="1">
              <a:spcBef>
                <a:spcPts val="0"/>
              </a:spcBef>
            </a:pPr>
            <a:r>
              <a:rPr lang="en-US" sz="1200" i="1" dirty="0">
                <a:latin typeface="+mj-lt"/>
              </a:rPr>
              <a:t>Heart attack</a:t>
            </a:r>
          </a:p>
          <a:p>
            <a:pPr lvl="1">
              <a:spcBef>
                <a:spcPts val="0"/>
              </a:spcBef>
            </a:pPr>
            <a:r>
              <a:rPr lang="en-US" sz="1200" i="1" dirty="0">
                <a:latin typeface="+mj-lt"/>
              </a:rPr>
              <a:t>Breathing impaired</a:t>
            </a:r>
          </a:p>
          <a:p>
            <a:pPr lvl="1">
              <a:spcBef>
                <a:spcPts val="0"/>
              </a:spcBef>
            </a:pPr>
            <a:r>
              <a:rPr lang="en-US" sz="1200" i="1" dirty="0">
                <a:latin typeface="+mj-lt"/>
              </a:rPr>
              <a:t>Internal injuries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latin typeface="+mj-lt"/>
              </a:rPr>
              <a:t>Priority 2 – Moderate/Serious injury, not life threatening</a:t>
            </a:r>
          </a:p>
          <a:p>
            <a:pPr lvl="1">
              <a:spcBef>
                <a:spcPts val="0"/>
              </a:spcBef>
            </a:pPr>
            <a:r>
              <a:rPr lang="en-US" sz="1200" i="1" dirty="0">
                <a:latin typeface="+mj-lt"/>
              </a:rPr>
              <a:t>Fractures</a:t>
            </a:r>
          </a:p>
          <a:p>
            <a:pPr lvl="1">
              <a:spcBef>
                <a:spcPts val="0"/>
              </a:spcBef>
            </a:pPr>
            <a:r>
              <a:rPr lang="en-US" sz="1200" i="1" dirty="0">
                <a:latin typeface="+mj-lt"/>
              </a:rPr>
              <a:t>Post-stroke, but stable</a:t>
            </a:r>
          </a:p>
          <a:p>
            <a:pPr lvl="1">
              <a:spcBef>
                <a:spcPts val="0"/>
              </a:spcBef>
            </a:pPr>
            <a:r>
              <a:rPr lang="en-US" sz="1200" i="1" dirty="0">
                <a:latin typeface="+mj-lt"/>
              </a:rPr>
              <a:t>Altered mental status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latin typeface="+mj-lt"/>
              </a:rPr>
              <a:t>Priority 3 – “Walking Wounded”,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1952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23CD5C-1F38-4C80-985E-56589B3D5238}"/>
              </a:ext>
            </a:extLst>
          </p:cNvPr>
          <p:cNvSpPr txBox="1">
            <a:spLocks/>
          </p:cNvSpPr>
          <p:nvPr/>
        </p:nvSpPr>
        <p:spPr>
          <a:xfrm>
            <a:off x="838200" y="344335"/>
            <a:ext cx="7402033" cy="172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latin typeface="Montserrat ExtraBold" panose="00000900000000000000" pitchFamily="50" charset="0"/>
              </a:rPr>
              <a:t>Patterns from </a:t>
            </a:r>
          </a:p>
          <a:p>
            <a:pPr>
              <a:spcAft>
                <a:spcPts val="600"/>
              </a:spcAft>
            </a:pPr>
            <a:r>
              <a:rPr lang="en-US" sz="3600" dirty="0">
                <a:latin typeface="Montserrat ExtraBold" panose="00000900000000000000" pitchFamily="50" charset="0"/>
              </a:rPr>
              <a:t>Historical Calls</a:t>
            </a:r>
            <a:endParaRPr lang="en-US" sz="3600" kern="1200" dirty="0">
              <a:solidFill>
                <a:schemeClr val="tx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85DD8-AA6D-4C5E-868E-E55A13E1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7C2CDCA-1734-48A0-A313-55883F4A0C54}"/>
              </a:ext>
            </a:extLst>
          </p:cNvPr>
          <p:cNvSpPr txBox="1">
            <a:spLocks/>
          </p:cNvSpPr>
          <p:nvPr/>
        </p:nvSpPr>
        <p:spPr>
          <a:xfrm>
            <a:off x="838200" y="1092163"/>
            <a:ext cx="7402033" cy="172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</a:rPr>
              <a:t>Time of Day, Day of Week</a:t>
            </a:r>
          </a:p>
        </p:txBody>
      </p:sp>
    </p:spTree>
    <p:extLst>
      <p:ext uri="{BB962C8B-B14F-4D97-AF65-F5344CB8AC3E}">
        <p14:creationId xmlns:p14="http://schemas.microsoft.com/office/powerpoint/2010/main" val="3370131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23CD5C-1F38-4C80-985E-56589B3D5238}"/>
              </a:ext>
            </a:extLst>
          </p:cNvPr>
          <p:cNvSpPr txBox="1">
            <a:spLocks/>
          </p:cNvSpPr>
          <p:nvPr/>
        </p:nvSpPr>
        <p:spPr>
          <a:xfrm>
            <a:off x="838200" y="344335"/>
            <a:ext cx="7402033" cy="172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latin typeface="Montserrat ExtraBold" panose="00000900000000000000" pitchFamily="50" charset="0"/>
              </a:rPr>
              <a:t>Patterns from </a:t>
            </a:r>
          </a:p>
          <a:p>
            <a:pPr>
              <a:spcAft>
                <a:spcPts val="600"/>
              </a:spcAft>
            </a:pPr>
            <a:r>
              <a:rPr lang="en-US" sz="3600" dirty="0">
                <a:latin typeface="Montserrat ExtraBold" panose="00000900000000000000" pitchFamily="50" charset="0"/>
              </a:rPr>
              <a:t>Historical Calls</a:t>
            </a:r>
            <a:endParaRPr lang="en-US" sz="3600" kern="1200" dirty="0">
              <a:solidFill>
                <a:schemeClr val="tx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85DD8-AA6D-4C5E-868E-E55A13E1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7C2CDCA-1734-48A0-A313-55883F4A0C54}"/>
              </a:ext>
            </a:extLst>
          </p:cNvPr>
          <p:cNvSpPr txBox="1">
            <a:spLocks/>
          </p:cNvSpPr>
          <p:nvPr/>
        </p:nvSpPr>
        <p:spPr>
          <a:xfrm>
            <a:off x="838200" y="1092163"/>
            <a:ext cx="7402033" cy="172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</a:rPr>
              <a:t>Time of Day, Day of Week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B9705FA-DB3A-46DA-87BE-FAA827ADE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96" y="694209"/>
            <a:ext cx="6521204" cy="564349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20572-D62E-4BAD-B28E-676A5CF02EF8}"/>
              </a:ext>
            </a:extLst>
          </p:cNvPr>
          <p:cNvSpPr txBox="1">
            <a:spLocks/>
          </p:cNvSpPr>
          <p:nvPr/>
        </p:nvSpPr>
        <p:spPr>
          <a:xfrm>
            <a:off x="2191193" y="2819580"/>
            <a:ext cx="2348023" cy="1611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800" b="1" dirty="0">
                <a:latin typeface="Montserrat ExtraBold" panose="00000900000000000000" pitchFamily="50" charset="0"/>
              </a:rPr>
              <a:t>Afternoon and morning Calls 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Montserrat ExtraBold" panose="00000900000000000000" pitchFamily="50" charset="0"/>
              </a:rPr>
              <a:t>have the </a:t>
            </a:r>
            <a:r>
              <a:rPr lang="en-US" sz="1800" b="1" dirty="0">
                <a:latin typeface="Montserrat ExtraBold" panose="00000900000000000000" pitchFamily="50" charset="0"/>
              </a:rPr>
              <a:t>longest wait times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0596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23CD5C-1F38-4C80-985E-56589B3D5238}"/>
              </a:ext>
            </a:extLst>
          </p:cNvPr>
          <p:cNvSpPr txBox="1">
            <a:spLocks/>
          </p:cNvSpPr>
          <p:nvPr/>
        </p:nvSpPr>
        <p:spPr>
          <a:xfrm>
            <a:off x="838200" y="344335"/>
            <a:ext cx="7402033" cy="172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latin typeface="Montserrat ExtraBold" panose="00000900000000000000" pitchFamily="50" charset="0"/>
              </a:rPr>
              <a:t>Patterns from </a:t>
            </a:r>
          </a:p>
          <a:p>
            <a:pPr>
              <a:spcAft>
                <a:spcPts val="600"/>
              </a:spcAft>
            </a:pPr>
            <a:r>
              <a:rPr lang="en-US" sz="3600" dirty="0">
                <a:latin typeface="Montserrat ExtraBold" panose="00000900000000000000" pitchFamily="50" charset="0"/>
              </a:rPr>
              <a:t>Historical Calls</a:t>
            </a:r>
            <a:endParaRPr lang="en-US" sz="3600" kern="1200" dirty="0">
              <a:solidFill>
                <a:schemeClr val="tx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85DD8-AA6D-4C5E-868E-E55A13E1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86E-B9AA-441D-A118-DDF718049CDD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7C2CDCA-1734-48A0-A313-55883F4A0C54}"/>
              </a:ext>
            </a:extLst>
          </p:cNvPr>
          <p:cNvSpPr txBox="1">
            <a:spLocks/>
          </p:cNvSpPr>
          <p:nvPr/>
        </p:nvSpPr>
        <p:spPr>
          <a:xfrm>
            <a:off x="838200" y="1092163"/>
            <a:ext cx="7402033" cy="172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/>
              <a:t>Volume of Calls</a:t>
            </a:r>
            <a:endParaRPr lang="en-US" sz="2800" kern="1200" dirty="0">
              <a:solidFill>
                <a:schemeClr val="tx1"/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00F4778-7BD2-4200-B3FD-129086E94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493" y="773075"/>
            <a:ext cx="6396307" cy="56172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1DD1BD-6ED7-4131-85B3-0C51C7C23BC8}"/>
              </a:ext>
            </a:extLst>
          </p:cNvPr>
          <p:cNvSpPr txBox="1">
            <a:spLocks/>
          </p:cNvSpPr>
          <p:nvPr/>
        </p:nvSpPr>
        <p:spPr>
          <a:xfrm>
            <a:off x="2286001" y="2819580"/>
            <a:ext cx="2253216" cy="1611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800" b="1" dirty="0">
                <a:latin typeface="Montserrat ExtraBold" panose="00000900000000000000" pitchFamily="50" charset="0"/>
              </a:rPr>
              <a:t>Peak wait times 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Montserrat ExtraBold" panose="00000900000000000000" pitchFamily="50" charset="0"/>
              </a:rPr>
              <a:t>are</a:t>
            </a:r>
            <a:r>
              <a:rPr lang="en-US" sz="1800" b="1" dirty="0">
                <a:latin typeface="Montserrat ExtraBold" panose="00000900000000000000" pitchFamily="50" charset="0"/>
              </a:rPr>
              <a:t> related to call volume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sz="1500" dirty="0">
              <a:latin typeface="+mj-lt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AFCA187-E746-4884-B122-0FCD4E333751}"/>
              </a:ext>
            </a:extLst>
          </p:cNvPr>
          <p:cNvSpPr/>
          <p:nvPr/>
        </p:nvSpPr>
        <p:spPr>
          <a:xfrm>
            <a:off x="5901070" y="4529097"/>
            <a:ext cx="4603897" cy="659591"/>
          </a:xfrm>
          <a:custGeom>
            <a:avLst/>
            <a:gdLst>
              <a:gd name="connsiteX0" fmla="*/ 0 w 4603897"/>
              <a:gd name="connsiteY0" fmla="*/ 585163 h 659591"/>
              <a:gd name="connsiteX1" fmla="*/ 1594883 w 4603897"/>
              <a:gd name="connsiteY1" fmla="*/ 373 h 659591"/>
              <a:gd name="connsiteX2" fmla="*/ 4603897 w 4603897"/>
              <a:gd name="connsiteY2" fmla="*/ 659591 h 659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3897" h="659591">
                <a:moveTo>
                  <a:pt x="0" y="585163"/>
                </a:moveTo>
                <a:cubicBezTo>
                  <a:pt x="413783" y="286565"/>
                  <a:pt x="827567" y="-12032"/>
                  <a:pt x="1594883" y="373"/>
                </a:cubicBezTo>
                <a:cubicBezTo>
                  <a:pt x="2362199" y="12778"/>
                  <a:pt x="4139609" y="539089"/>
                  <a:pt x="4603897" y="659591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29ED27D-2C7A-4429-8BEE-7C82D21FFEDC}"/>
              </a:ext>
            </a:extLst>
          </p:cNvPr>
          <p:cNvSpPr/>
          <p:nvPr/>
        </p:nvSpPr>
        <p:spPr>
          <a:xfrm>
            <a:off x="448340" y="4038421"/>
            <a:ext cx="4603897" cy="659591"/>
          </a:xfrm>
          <a:custGeom>
            <a:avLst/>
            <a:gdLst>
              <a:gd name="connsiteX0" fmla="*/ 0 w 4603897"/>
              <a:gd name="connsiteY0" fmla="*/ 585163 h 659591"/>
              <a:gd name="connsiteX1" fmla="*/ 1594883 w 4603897"/>
              <a:gd name="connsiteY1" fmla="*/ 373 h 659591"/>
              <a:gd name="connsiteX2" fmla="*/ 4603897 w 4603897"/>
              <a:gd name="connsiteY2" fmla="*/ 659591 h 659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3897" h="659591">
                <a:moveTo>
                  <a:pt x="0" y="585163"/>
                </a:moveTo>
                <a:cubicBezTo>
                  <a:pt x="413783" y="286565"/>
                  <a:pt x="827567" y="-12032"/>
                  <a:pt x="1594883" y="373"/>
                </a:cubicBezTo>
                <a:cubicBezTo>
                  <a:pt x="2362199" y="12778"/>
                  <a:pt x="4139609" y="539089"/>
                  <a:pt x="4603897" y="659591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402409-0A7D-4117-B3DF-F578D1B23234}"/>
              </a:ext>
            </a:extLst>
          </p:cNvPr>
          <p:cNvSpPr/>
          <p:nvPr/>
        </p:nvSpPr>
        <p:spPr>
          <a:xfrm>
            <a:off x="1823483" y="3972675"/>
            <a:ext cx="138223" cy="1382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45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4412</TotalTime>
  <Words>272</Words>
  <Application>Microsoft Office PowerPoint</Application>
  <PresentationFormat>Widescreen</PresentationFormat>
  <Paragraphs>74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Montserrat ExtraBold</vt:lpstr>
      <vt:lpstr>Montserrat Medium</vt:lpstr>
      <vt:lpstr>Segoe UI Semilight</vt:lpstr>
      <vt:lpstr>Office Theme</vt:lpstr>
      <vt:lpstr>Gulf Coast Emergency Migration +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CO2 , CH4 , NOx, Oh My!  Reducing Greenhouse Gas Emissions in the Delaware Valley</dc:title>
  <dc:creator>Al-Jalil Gault</dc:creator>
  <cp:lastModifiedBy>Al-Jalil</cp:lastModifiedBy>
  <cp:revision>137</cp:revision>
  <dcterms:created xsi:type="dcterms:W3CDTF">2020-08-06T16:18:32Z</dcterms:created>
  <dcterms:modified xsi:type="dcterms:W3CDTF">2020-12-04T02:38:00Z</dcterms:modified>
</cp:coreProperties>
</file>